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9E016143-E03C-4CFD-AFDC-14E5BDEA754C}" type="datetimeFigureOut">
              <a:rPr lang="en-US" dirty="0"/>
              <a:t>9/2/2014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3E54A-A8CA-48C1-9504-691B58049D29}" type="datetimeFigureOut">
              <a:rPr lang="en-US" dirty="0"/>
              <a:t>9/2/2014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C806-BBF7-471C-9527-881CE2266695}" type="datetimeFigureOut">
              <a:rPr lang="en-US" dirty="0"/>
              <a:t>9/2/2014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94063-DF36-4330-A365-08DA1FA5B7D6}" type="datetimeFigureOut">
              <a:rPr lang="en-US" dirty="0"/>
              <a:t>9/2/2014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7C6C-0F39-4D70-8E8D-FE5B9C95FA73}" type="datetimeFigureOut">
              <a:rPr lang="en-US" dirty="0"/>
              <a:t>9/2/2014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A4AC-08CC-42CE-BD01-C191750A04EC}" type="datetimeFigureOut">
              <a:rPr lang="en-US" dirty="0"/>
              <a:t>9/2/2014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7A723-92A7-435B-B681-F25B092FEFEB}" type="datetimeFigureOut">
              <a:rPr lang="en-US" dirty="0"/>
              <a:t>9/2/2014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0639-886C-4FCF-9EAB-ABB5DA3F3F4A}" type="datetimeFigureOut">
              <a:rPr lang="en-US" dirty="0"/>
              <a:t>9/2/2014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0651-31F4-45D2-98AE-A2108F41BC07}" type="datetimeFigureOut">
              <a:rPr lang="en-US" dirty="0"/>
              <a:t>9/2/2014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789A-C914-4DB1-8815-80B5EC7335C5}" type="datetimeFigureOut">
              <a:rPr lang="en-US" dirty="0"/>
              <a:t>9/2/2014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440AA-91A0-436F-8FDB-C0F939DCAE21}" type="datetimeFigureOut">
              <a:rPr lang="en-US" dirty="0"/>
              <a:t>9/2/2014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0E59FD0C-5451-4CA0-86AF-E70AE3279989}" type="datetimeFigureOut">
              <a:rPr lang="en-US" dirty="0"/>
              <a:t>9/2/2014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Alcohol Unit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045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What do police measure to determine a persons level of intoxication?</a:t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Police measure BAC (Blood Alcohol Concentration)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026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The law in the state of Alabama says an adult can be Impaired at what level?</a:t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You are considered IMPAIRED at a level of .05 and can get a DUI.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942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573328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/>
              <a:t>True / False</a:t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>Alcohol is a stimulant?</a:t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>Blood Breath and Urine are all legal ways to test for alcohol?</a:t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>The legal age to buy alcohol is 21?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1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5733288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You can think more clearly after a couple of drinks?</a:t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>Onions interfere with the breath test?</a:t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>Alcoholics can quit anytime they wish?</a:t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28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573328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/>
              <a:t>12 oz. beer, 4oz. Of wine and 1 ¼ </a:t>
            </a:r>
            <a:r>
              <a:rPr lang="en-US" sz="4000" dirty="0" err="1" smtClean="0"/>
              <a:t>oz</a:t>
            </a:r>
            <a:r>
              <a:rPr lang="en-US" sz="4000" dirty="0" smtClean="0"/>
              <a:t> of liquor contain the same </a:t>
            </a:r>
            <a:r>
              <a:rPr lang="en-US" sz="4000" dirty="0" err="1" smtClean="0"/>
              <a:t>amout</a:t>
            </a:r>
            <a:r>
              <a:rPr lang="en-US" sz="4000" dirty="0" smtClean="0"/>
              <a:t> of alcohol?</a:t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>Alcohol makes you warmer in cold weather?</a:t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>You can smell alcohol on a persons breath?</a:t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41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573328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/>
              <a:t>You can be charged with murder if you cause another death while intoxicated?</a:t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>You cannot be arrested for DUI if sitting in the car with the motor off?</a:t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>30% of absorption happens in the small intestine?</a:t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22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573328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/>
              <a:t>The process that occurs in the liver to get rid of the alcohol is called actual physical control?</a:t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>The fourth conviction for DUI is a misdemeanor?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Any mind altering substance that puts the brain to sleep is a depressant?</a:t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96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Alcohol is the number 1 killer of young people ages 15-21?</a:t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747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190542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>The seven Factors that determine how alcohol affects you are:</a:t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61872" y="2191407"/>
            <a:ext cx="9418320" cy="4300833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US" dirty="0" smtClean="0"/>
              <a:t>How Much you Drink</a:t>
            </a:r>
          </a:p>
          <a:p>
            <a:pPr marL="457200" indent="-457200">
              <a:buAutoNum type="arabicPeriod"/>
            </a:pPr>
            <a:r>
              <a:rPr lang="en-US" dirty="0" smtClean="0"/>
              <a:t>How Fast you Drink it.</a:t>
            </a:r>
          </a:p>
          <a:p>
            <a:pPr marL="457200" indent="-457200">
              <a:buAutoNum type="arabicPeriod"/>
            </a:pPr>
            <a:r>
              <a:rPr lang="en-US" dirty="0" smtClean="0"/>
              <a:t>How much you Weigh.</a:t>
            </a:r>
          </a:p>
          <a:p>
            <a:pPr marL="457200" indent="-457200">
              <a:buAutoNum type="arabicPeriod"/>
            </a:pPr>
            <a:r>
              <a:rPr lang="en-US" dirty="0" smtClean="0"/>
              <a:t>Weather or not you have food in your stomach.</a:t>
            </a:r>
          </a:p>
          <a:p>
            <a:pPr marL="457200" indent="-457200">
              <a:buAutoNum type="arabicPeriod"/>
            </a:pPr>
            <a:r>
              <a:rPr lang="en-US" dirty="0" smtClean="0"/>
              <a:t>Experience.</a:t>
            </a:r>
          </a:p>
          <a:p>
            <a:pPr marL="457200" indent="-457200">
              <a:buAutoNum type="arabicPeriod"/>
            </a:pPr>
            <a:r>
              <a:rPr lang="en-US" dirty="0" err="1" smtClean="0"/>
              <a:t>Tollerance</a:t>
            </a:r>
            <a:r>
              <a:rPr lang="en-US" dirty="0" smtClean="0"/>
              <a:t>.</a:t>
            </a:r>
          </a:p>
          <a:p>
            <a:pPr marL="457200" indent="-457200">
              <a:buAutoNum type="arabicPeriod"/>
            </a:pPr>
            <a:r>
              <a:rPr lang="en-US" dirty="0" smtClean="0"/>
              <a:t>Expectations.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31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The End..</a:t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>Make Good choices</a:t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921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What Is Implied Consent?</a:t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When you sign your License you give the police permission to test your blood, breath, or urine for alcohol if they think they need to.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449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What is the Legal Limit (BAC) for someone over 21 years old?</a:t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limit for someone over 21 is .08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009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What is the Legal Limit for a Minor in Alabama?</a:t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legal limit for a minor is .02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789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What effect does Alcohol have on your Brain? (What is it)</a:t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Alcohol is a depressant and puts the central nervous system to sleep.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193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The only way for an intoxicated person to sober up is..</a:t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Time is the only way.  Oxidation will only eliminate 1 oz. per hour in ideal conditions.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358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The most common reason teenagers begin to drink is what?</a:t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Peer influence is the most common reason.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507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Drinking a large amount of Alcohol in a short period of time is called…</a:t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Binge drinking is drinking a large amount in a small amount of time.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654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If you drink alcohol on a full stomach, it will take that alcohol….</a:t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It will take longer for alcohol to get into the blood stream if you have food in your stomach.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062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View</Template>
  <TotalTime>40</TotalTime>
  <Words>389</Words>
  <Application>Microsoft Office PowerPoint</Application>
  <PresentationFormat>Widescreen</PresentationFormat>
  <Paragraphs>36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Century Schoolbook</vt:lpstr>
      <vt:lpstr>Wingdings 2</vt:lpstr>
      <vt:lpstr>View</vt:lpstr>
      <vt:lpstr>Alcohol Unit Review</vt:lpstr>
      <vt:lpstr>What Is Implied Consent?   </vt:lpstr>
      <vt:lpstr>What is the Legal Limit (BAC) for someone over 21 years old?   </vt:lpstr>
      <vt:lpstr>What is the Legal Limit for a Minor in Alabama?   </vt:lpstr>
      <vt:lpstr>What effect does Alcohol have on your Brain? (What is it)   </vt:lpstr>
      <vt:lpstr>The only way for an intoxicated person to sober up is..   </vt:lpstr>
      <vt:lpstr>The most common reason teenagers begin to drink is what?   </vt:lpstr>
      <vt:lpstr>Drinking a large amount of Alcohol in a short period of time is called…   </vt:lpstr>
      <vt:lpstr>If you drink alcohol on a full stomach, it will take that alcohol….   </vt:lpstr>
      <vt:lpstr>What do police measure to determine a persons level of intoxication?   </vt:lpstr>
      <vt:lpstr>The law in the state of Alabama says an adult can be Impaired at what level?   </vt:lpstr>
      <vt:lpstr>True / False  Alcohol is a stimulant?  Blood Breath and Urine are all legal ways to test for alcohol?  The legal age to buy alcohol is 21?    </vt:lpstr>
      <vt:lpstr>You can think more clearly after a couple of drinks?  Onions interfere with the breath test?  Alcoholics can quit anytime they wish?   </vt:lpstr>
      <vt:lpstr>12 oz. beer, 4oz. Of wine and 1 ¼ oz of liquor contain the same amout of alcohol?  Alcohol makes you warmer in cold weather?  You can smell alcohol on a persons breath?   </vt:lpstr>
      <vt:lpstr>You can be charged with murder if you cause another death while intoxicated?  You cannot be arrested for DUI if sitting in the car with the motor off?  30% of absorption happens in the small intestine?   </vt:lpstr>
      <vt:lpstr>The process that occurs in the liver to get rid of the alcohol is called actual physical control?  The fourth conviction for DUI is a misdemeanor?  Any mind altering substance that puts the brain to sleep is a depressant?   </vt:lpstr>
      <vt:lpstr>Alcohol is the number 1 killer of young people ages 15-21?   </vt:lpstr>
      <vt:lpstr>  The seven Factors that determine how alcohol affects you are: </vt:lpstr>
      <vt:lpstr>The End..  Make Good choices 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Alcohol Unit Review</dc:title>
  <dc:creator>Ferry,Michael</dc:creator>
  <cp:lastModifiedBy>Ferry,Michael</cp:lastModifiedBy>
  <cp:revision>5</cp:revision>
  <dcterms:created xsi:type="dcterms:W3CDTF">2014-09-02T13:47:48Z</dcterms:created>
  <dcterms:modified xsi:type="dcterms:W3CDTF">2014-09-02T14:28:41Z</dcterms:modified>
</cp:coreProperties>
</file>